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7" r:id="rId3"/>
    <p:sldId id="258" r:id="rId4"/>
    <p:sldId id="266" r:id="rId5"/>
    <p:sldId id="267" r:id="rId6"/>
    <p:sldId id="265" r:id="rId7"/>
    <p:sldId id="259" r:id="rId8"/>
    <p:sldId id="268" r:id="rId9"/>
    <p:sldId id="260" r:id="rId10"/>
    <p:sldId id="269" r:id="rId11"/>
    <p:sldId id="270" r:id="rId12"/>
    <p:sldId id="271" r:id="rId13"/>
    <p:sldId id="272" r:id="rId14"/>
    <p:sldId id="264" r:id="rId15"/>
    <p:sldId id="261" r:id="rId16"/>
    <p:sldId id="26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7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09-03T16:39:57.442"/>
    </inkml:context>
    <inkml:brush xml:id="br0">
      <inkml:brushProperty name="width" value="0.23333" units="cm"/>
      <inkml:brushProperty name="height" value="0.4666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1 231 0,'36'0'140,"0"0"-140,-36-36 16,36 0 0,-1 36-1,1 0-15,0 0 16,0-36 15,-1 36-31,1 0 47,0 0-16,0 0 0,0 0-15,-1 0 15,1 0 1,0 0-1,0 0-31,-1 0 31,1 0-15,-36-35-16,36 35 15,0 0 1,0 0 0,-36-36-16,35 36 31,1 0-16,0 0 1,0 0 15,-1-36-15,1 36-16,0 0 31,36 0-15,35 0-1,-71 0 1,71 0 0,-71 0-16,35 0 15,-35 0 1,0 0 0,0 0-1,-36 36 141,0 0-124,-36-36-17,-72 71-15,-142-35 16,0 0 0,35-1-1,36 1-15,72-36 16,107 36-1,0 0 1,0 0 15,107-1-15,144-35 0,-37 0-16,144 0 15,-215 0 1,-36 0-1,-71 0-15,-36-35 32,36 35-17,-72 0 17,-107 0-17,0 0 1,-107 35-16,71 1 15,36 0 1,107-36 0,36 71-16,0-35 31,36 36-15,107-37-16,107 1 15,0-36 1,-35 0-1,-36-36 1,-72 36-16,-71-35 16,0 35-1,-72 0 48,-71 0-63,71 0 15,0 0 1,36 35 47,36-35-48,36 0 1,-37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09-03T16:41:20.899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06F9190-9020-4636-AB98-DA13C2962BE0}" emma:medium="tactile" emma:mode="ink">
          <msink:context xmlns:msink="http://schemas.microsoft.com/ink/2010/main" type="inkDrawing" rotatedBoundingBox="10942,2950 15440,3120 15371,4976 10872,4807" shapeName="Other"/>
        </emma:interpretation>
      </emma:emma>
    </inkml:annotationXML>
    <inkml:trace contextRef="#ctx0" brushRef="#br0">2151 1219 0,'107'-35'16,"1"-1"0,-72 0-1,-1 36 1,-35-36-16,0 1 31,0-1-15,-107 0-1,-36 0 1,36 1 0,-1 35-16,1 0 15,71 0 1,108 0 46,71 0-46,107 35-16,-35-35 16,35 0-1,1 0 1,-1 0-16,-35 0 16,-144 0-1,-214 0 63,0 0-78,-107 0 16,107 0 0,-108 0-1,144 0-15,0 0 16,71 0-1,72 0 32,71 36-31,36 0 0,0-36-16,0 0 15,-36 0 1,1 0-1,-72 0-15,-180 0 63,-34-36-47,35 36-1,35 0 1,72 0-16,1 0 15,35 36 17,0 0-32,0-1 15,143 37 1,-36-36 0,0-36-16,36 0 15,-107 0 1,0-36-1,-36 0 17,-72 0-17,-35 36 1,0 0-16,0 0 16,71 0-1,0 0 1,36 36 31,72 36-47,-37-72 15,73 0 1,-1 0 0,-36 35-1,-142-35 32,-36 0-31,-1 0-1,73 0 1,-1 0-16,0 0 16,0 0 15,36 72 0,72-36 0,-36-36-31,-1 0 32,1 0-17,-72 0 32,-35 0-47,-37-36 16,1 36-1,36 0 1,71 36 31,35 0-32,73-36 1,-73 0 0,1 0-1,0 0-15,-36 71 157,72-35-111,-37-36-46,1 0 16,0 0 0,-36-36 15,0 0 0,0 72 63,36 0-78,71-36-1,0 36-15,-35-36 16,35 0-1,-71 0 1,-36-36 0,0 0 15,0 0-31,36 36 312,-1 108-296,109-37 0,-109-35-1,73-36-15,-73 0 16,37 0 0,-36 0-1,-36-36 1,0 0-16,0-35 31,-108 35-15,37 0-16,-36 36 15,71 0 1,0 0 0,0 36-1,36 0 1,36 0-1,0-36 1,35 0 15,-35 0-15,-36-36 15,0 0-15,0 0-1,-36 36 1,1 0 0,-1 0-16,36 36 31,0 0 0,0 0-15,36-36-1,-1 0 1,1 0-16,-36-36 16,0 0-1,0 0 1,0-35-16,0 35 16,-36 0-1,-71 0 1,0 36-1,-1 0-15,73 0 16,-1 36 15,36 36-31,0-36 16,0-1 0,36 1-1,-1-36-15,1 0 16,36 0-1,-37 0 1,1-71-16,-36 35 16,0 0-1,0 0 1,0 0 0,-71 1-1,35 35 1,0 0-1,-35 0-15,35 0 32,36 35-17,0 1-15,0 0 16,36-36 0,-1 36-1,37-36 1,-36 0-16,-1 0 15,37-36 1,-72 0 0,0 0-16,0 1 15,0-37 1,-72 72 15,37 0-15,-1 0 15,36 36-15,0 0-1,36-1 1,-1 1-16,37-36 16,-36 0-1,0 0 1,-1-36-16,1 1 15,-36-37 1,0 36 0,0 1-1,-36-1 1,1 36 0,-37 0-1,-35 0-15,71 36 16,-36 71-1,72 0 1,-35-71-16,35 71 16,0-35-1,0-36 1,35-36-16,1 0 16,0 0-1,35 0 1,-71-36-1,0 0-15,0 0 16,-71 1 15,-36 35-15,-1 0 0,1 0-1,71 35 1,0 1-1,36 71 1,0-35 0,36-72 15,0 0-15,0 0-16,-1 0 15,-35-72 1,36 37-1,-36-1-15,0 0 16,-71 0 15,-1 36-31,36 0 16,1 0 0,-1 0-1,0 72 1,36-36-16,0 71 15,0-71 1,0 0 0,36-36-16,0 0 31,-1 0-15,-70 0 46,-1 0-62,0 0 16,0 0-1,1 0 1,-1 0-16,0 0 16,-36 35-1,37-35 1,35 36-1,-36-36 142,0 0-126,0 0 31,1 0-30,-1 0 15,0 0-16,0 0 0,0 0-15,1-36 46,35 1-46,-36 35-1,36-36 64,0 0 30,36 36-78,-1-36-15,1 36-1,0 0 17,0 0-1,0 0 0,-1 0-15,1 0-1,0 0 17,0-36-1,-1 36 0,-35-35 16,36 35-47,-36-36 78,0 0-31,0 0-31,0 1-1,-36 35 32,1 0-47,-1 0 63,36 35-48,36-35 48,-1 0-48,-35-35 32,0 70 63,36-35-95,0 72 1,107-72 0,-36 0-16,36 0 15,1 0 1,106-107-1,-71 71 1,-72 0-16,-71 0 16,0 36-1,0 36 48,-1 0-48,37 35 1,-36-35 0,-1 36-1,73-72-15,-37 35 16,37 1 0,-73-36-1,1 36 1,-36 0 124,36-36 17,0 0-126,-1 0-15,-35-36 30,0 0-30,-35 0 0,-73-35-1,-35 35 1,0 0-16,36 36 16,0 0-1,71 0 1,0 0-16,72 36 62,0-36-46,-1 36 0,37 0-1,-36-36-15,-1 0 16,-70 0 62,-1-36-78,-71 36 16,71 0-1,0 0 1,72 71 62,0-71-62,35 36-1,-71-72 63,-143 1-62,36-1 0,71 0-16,-36 0 15,37 36 16,70 0 48,1 36-64,71 0 1,-71-36-16,36 36 15,-108-108 64,0 72-79,0-36 15,1 36 1,142 36 62,-71 0-78,71 0 16,0-36-1,1 35 1,-73-35-16,1 0 15,-36 36 1,36-36 0,-36-36 93,36 1-93,-36-1 15,36 36-31,-1 0 16,-35-36-1,0 0 32,0 1-16,0-1 63,0 0-78,0 0-1,-35 36 1,-1 0 0,-36 0-16,36 36 31,36 0-16,0 0 17,36-36-17,0 0-15,36 0 16,-72-72 0,35 72-1,-35-72 1,0 37-1,-35 35 32,-1 0-31,-36 0 0,72 71-16,0-35 15,0 36 16,0-37-15,108-35 15,-73-35-15,1-1-16,36 0 16,-72 0 15,-36 36 16,0 0-32,0 36 1,1 0 0,35 0-1,0 35-15,0-35 16,35 0 15,1-36-15,36 0-1,-37-36 1,-35 0 15,0 0-15,0 1-1,-71 35 1,35 0 15,0 0-31,1 0 16,-1 35 0,0 1-1,36 0-15,0 0 16,0 35-1,0-107 64,0 1-64,0-1 16,-36 36-31,0 0 16,1 0 0,-1 0-1,0 0-15,0 36 16,36-1 0,0 37-1,0-36-15,36 0 47,0-36-31,0 0-16,-1 0 31,-35-36-15,0 0 15,-35 36 0,-1 0 16,36 36-31,0 0-1,0-1 1,36-35-1,-1 0 17,1 0-32,0-35 15,-36-1 17,36 36-17,-36-36-15,0 0 31,0 72 79,36 0-95,-1-36 1,37 0 15,-72-36-15,36 0 0,-36 0-1,0 1 1,0-1-1,-36 36 17,0 0-32,36-36 140,0-35-140,0 35 16,0 0 0,0-36-1,-71 72 1,35-35-16,0-1 15,0 36 1,0 0 0,1 0-1,35 36 17,0-1-1,35-35-16,37 0 1,-36-35-16,-36-1 16,0 0-1,0 0 1,0 1 0,0-1-1,-36 36 1,0 0-16,0 0 15,1 0 1,35 36 15,0-1-15,0 1 15,35-36-31,1 0 16,0-36 15,-36 1 0,0-1 1,-36 36-32,0 0 15,1 0 1,-108 0-1,107 71 1,0-35 0,36 0-1,0 71-15,0-71 16,72 0 0,35-36-1,0 0-15,-71-36 16,36 0-1,-37-71 1,-35 35 0,0 37-16,0-1 15,-35 0 17,-1 36-32,-72 0 15,73 0 1,-37 0-1,72 36-15,-36 0 16,36-1 0,0 73-1,0-73 1,72 1-16,35-36 16,-71 0-1,0 0 1,0 0-1,-36-36 17,0 1-17,-36 35 1,0 0 0,0 0-1,36 35 32,0 1-47,0 0 16,36-36 15,0 0-31,0 0 16,-36-36-1,35 36 1,-35-36-16,0-35 15,0 35 17,-107 0-17,35 1-15,-35 35 16,71 0 0,1 0-1,-1 0-15,0 0 31,36 35-15,0 37 0,36-72-1,0 0 1,-1 0-16,37 0 16,-36-72-1,-36 37 1,35 35-1,-35-72-15,-71 72 47,35 0-31,0 0 0,1 0-1,-1 36-15,36 35 16,0-35-1,0 0 1,36-36 15,-1 0-15,1-36 0,0 0-16,-36 1 15,0-1 1,0 0-1,-107 0 1,71 36 0,0 0-1,0 0 1,1 0-16,35 36 47,0 0-32,35 0 17,1-36-32,0 0 15,35-36 1,-71 0 15,0-35-15,-35 71 15,-1 0-31,0 0 16,0 0-1,1 0 1,-1 35 0,36 1 15,0 0-16,0 0 1,36-36 15,-1-36 1,-35 0-17,0 0 1,-35 1-1,-37 35 1,36 0 0,0 0-1,36 35 17,0 73-17,0-73 1,0 1-1,36-36 32,-36-36-47,36 1 16,-36-1 0,0 0-1,0 0 1,-36 36-1,0 0 1,1 0 15,35 36 1,0 71-32,0-71 15,0 0 1,71 0-1,1-36 1,-36 0 15,-36-36-15,0 0 0,0 0-1,-36 36 32,36 36 0,0 0-31,0 0-1,36-36 16,-1 0-15,1-36-16,0-71 16,0 107-1,-36-72 1,0 36-16,-36 1 31,0 35-15,0 0-1,1 0-15,-1 0 32,36 35-1,0 1 0,36-36-31,-1 0 16,1 0-1,0 0 1,0-36-16,-36-35 31,0 35 1,-36 0-32,-36 0 15,37 36 16,-1 0-31,0 0 16,36 36 31,36-36-16,0 0-15,-1 0-16,1 0 15,0-36 1,0 36 0,-36-35-16,0-1 31,-36 36-15,0 0-1,72 0 126,0 0-141,-36-36 47,0 0-47,-36 1 31,0 35 0,72 0 63,0 0-78,35-36-1,-71 0 16,36 0-31,-36 0 32,-36 36-1,0 0-15,1 0-1,35 36 1,0 0 31,35-36 0,-35-36-1,0 0-14,-35 36-17,-1 0 1,0 0 31,36 36-32,-36-72 126,1 36-94,35 36 0,35-36 15,1 0-62,-36-36 78,-36 36-46,72 0 93,0 0-110,0 0 1,-36-35 15,-36 35 47,36-36 79,0 0-126,-36 0 0,0 36-15,36-35 156,0-1-141,-35 36-16,35 36 79,-36-36 0,0 0-78,0 0 15,0 35-16,36 1-15,-35-36 16,35 36 0,0 0-1,0-1 17,35-35 30,-35-35-31,0 70 63,0 73-78,0-72-1,0-1-15,36-35 63,-36-71-63,36 35 15,-36 0 1,0 0 0,0 72 77,0 72-77,0-73-16,0 1 16,36-36 15,-36-36-15,36 1-1,-36-1 1,0 0-16,0 0 31,35 36 203,1 0-93,-36-36-125,36 36-1,-36-35 1,36 35 0,-1 0 62,1 0-47,0 0-15,-36-36 171,0 0-156,36 36 63,-1 0-78,1 0-1,0 0-15,0 0 47,-72 0 78,72 0-47,0 0-62,-72-36 78,0 36-63,72 0 63,0 0-79,-1 0 1,37 0-16,-72-35 62,-36 35 282,0 0-344,-35 35 16,35 1-1,0 0 1,0 0-16,1-1 16,-1 1-1,0-36 1,0 36 0,1-36-1,-1 0 1,0 0 62,0 0-31,1 0-32,-1-36 1,0 0 0,0 1-1,-35-1 17,-1 36-17,36 0 16,1 0-15,-1 0-16,0 0 16,0-36 15,0 36-15,1 0-1,35-36 1,-36 36-16,72-35 94,71 35-79,36 0-15,-36 0 16,-35 0-1,-36 0 1,-36-36 31,-36 0-31,0 36-1,0 0 1,36 36 62,0 0-62,-35-36 109,35 71-63,0-35-46,0 0-1,35-36-15,1 0 32,0 0-17,-36-36 32,0 0-31,0 0-16,0 1 47,0-1 31,0 0-47,0 108 172,0-37-187,0 1-1,0 71 1,0-71-16,0 72 16,-36-37-1,0-35 1,36 0-16,-71-1 15,35 1 1,0-36 0,1 36-1,35 0-15,-36-36 110,36 36 30,0-1-124,0 1 0,36-36 15,-72 0 31,0 0-46,-107-36 0,71 36-16,-35 0 15,-36-35 1,36 35-1,-36 0 1,-1 0-16,37 0 16,71 0-1,1 0 1,-1 0-16,0 0 16,0 0-1,0 0 266,-35 0-249,-36 0-17,-1-36-15,-35 0 16,0 36 0,36 0-1,-1 0-15,1 0 16,71 0-1,-107 36 1,36-36-16,71 0 31,-35 36-15,71-1 0,-36-35-16,0 0 15,0 0 1,36 36-1,-36-36-15,1 36 32,-1 0-17,0-36-15,0 0 32,36 35-17,-71-35 1,35 0 15,0 0 0,0 36 47,1-36-62,-1 0 31,0 0 0,0 36 125,1-36-141,35 36-15,0-1 46,0 1-46,0 36-1,0-36 17,0-1 46,0 1 47,35-36-78,1 36 31,0-36-31,-36 36-32,36-36 16,-1 35-15,-35 1 0,36-36-1,-36 36 17,36-36-17,0 0 204,-36 36-203,36-36 171,-36 36-93,0-1 31,-36-70 328,0 35-297,36-36-78,-36 36 0,36-36-31,-36 36-31,1 0 31,-1 0 172,72 36 234,-36 0-281,35-36-157,-35 35 16,0 1 204,36-36-173,-36 36 1,36-36 187,0 0-203,0 0-47,-1 0 47,1 0-16,0 0 0,0 0 16,-36-36-47,35 36 16,1 0 15,0-36 0,0 36 0,0 0-15,-36-35 0,35 35-1,1 0 16,0 0-15,0 0 0,-1 0 15,1 0-15,0-36 15,0 36-16,0 0 17,-1 0-1,1-36 0,0 36-31,0 0 31,-1 0 1,1 0 15,0 0-47,0 0 31,-1 0-16,1-36 64,0 36-64,0 0 16,0-36 1,-1 36-17,1 0 1,0 0 31,0 0-16,-1-35 16,1 35-47,0 0 31,0 0-15,0-36 15,-1 36-15,-35-36 15,36 36-15,0 0-1,0 0 32,-1 0-47,1 0 63,-36-36-17,36 36-14,0-35-1,0 35-15,-1-36-1,-35 0 1,36 0 15,-36 0 32,-36 36-17,-35 0-30,35 0 15,0 0-31,0 0 16,1 0 15,-1 0-15,0 0-1,0 0 17,1 0-32,-1 0 31,0 0-15,0 0-16,0 0 31,1 0 0,-1 0-15,0 0 15,0 0-31,1 0 16,-1 0-1,0 0 1,0 0 15,0 0-15,1 0-1,-1 0 1,0 0 15,0 0-15,1 0-1,-1 0 1,0 0 0,0 0 15,36 36-31,-35-36 16,-1 36 15,0-36-16,36 36 17,-36-36-17,0 0 17,1 0-17,-1 0 16,0 0-15,0 36 0,1-36-16,-1 0 15,0 0 17,0 0-17,0 0 16,1 0-31,-1 0 47,36 35-31,-36-35 15,36 36 63,-36 0-78,36 0 30,0-1 17,36-35-16,0 0 0,0 0-47,-1 0 15,1 0 17,0 0-17,0 0 16,0 0-15,35 0-16,-35 0 16,-36-35-1,36 35 1,-1 0-16,1 0 16,36 0 15,-36 0-16,-1 0 1,1 0 15,0 0-31,35 0 16,-35 0 15,0 0-31,0 0 16,-1 0-1,1 0 1,0 0 0,0 0-1,0 0 1,35 0 0,-35 0 15,0 0-16,-1 0 17,1 0-17,0 0 1,0 0 15,0 0-15,-1 0-16,1-36 15,0 36 17,0-36-32,-1 36 47,-35-36-32,0-35 16,-71 71 1,35-36-17,0 36 1,-71 0-16,35 0 16,-35 36-1,71-36 1,1 36-16,-1-36 31,36 35-15,-36 1 46,0-36-31,0 0-15,1 0 15,-1 0-15,0 0 15,0 0 0,1 0 1,-37 0-17,36 0 17,1 0-17,-1 0-15,0 0 16,0 0 15,0 0-15,1 0-1,-1 0 32,36 36-16,-36-36-31,0 0 32,1 0-17,-1 0 32,36 36-31,-36-36-1,0 0 17,0 0-1,36 35 47,-35-35-78,-1 0 31,36 36-15,-36-36-16,0 36 16,1-36 77,106 0 220,-35 0-282,0 0-15,-1 0-1,1 0 17,0 0-17,0 0 16,0 0-31,-72 0 125,0 36-109,143-36 109,1-72-125,71 36 16,-72-35-1,0-1 1,-35 72-16,-72-35 62,-36 35-15,72 35 31,-1 1-62,73-36-16,-72 0 16,35 0-1,-71-36 32,-36 36-16,-71-35-31,71 35 16,0 0 0,1 0-1,106 0 48,-35 0-48,36 0 1,-37 0 0,-106-36 46,-37 36-46,108-36-1,-71 36-15,35 0 16,72 0 109,-36-36-47,-36 36-62,0-36-1,1 1 1,-1 35 0,72 35 62,71-35-63,0 36 1,1-36 0,-1 36-1,0-36-15,-71 0 16,0 0 0,0 0-1,-72 0 32,-36-36-47,1 0 16,35 36-1,0 0 1,72 36 62,0 36-62,71-72-1,-35 36-15,-37-1 16,1-35 0,0 0-1,-36 36 48,-36-36 140,-35 0-188,35-36 17,0 36-1,0 0 0,36-35 63,-36-1-63,1 36-15,-37 0-1,36-36 17,72 36 93,-72 0 15,36-36-140,-35 36 16,-1 0 0,0 0-1,0 0-15,0 0 16,-71 0-1,36 0 1,142 0 47,-35 0-48,0-36 1,35 36-1,-71-35 1,-36 35 31,1 0-47,-1 0 16,-71 0-1,71 0 1,0 0-16,36 35 15,0 1 17,36-36 15,0 0-47,-1 0 15,-35-36 1,-35 36 78,35 36-79,-36 0 1,36 0-1,36-36 95,-36 36-16,35-36-32,1 0-31,36-72 1,-37-35-17,-35 71 1,36-36-16,-36 37 15,36 35 157,0 0-156,0-72-16,-1 72 16,1-36-1,-36 1 16,-36 35-15,1 0 0,-1 0-1,0 71 1,36-35 0,0 0-1,0 35-15,0-35 16,36-36-1,0 0 1,-1 0-16,73 0 16,-37-36-1,-71 0 1,0 1 0,0-1-1,-36 36 16,1 0-15,-1 0 0,36 36-1,0 35-15,0-35 16,0 0 0,36-36-1,35 0 1,-35 0 15,0 0-31,-36-36 16,0 0-1,0 0 17,0 1-32,-36 35 15,0 0 1,0 0 15,36 35-15,0 1-1,36 0-15,0-36 16,0 0 0,35 0-1,-35 0 1,0 0-16,-36-36 15,0 0 1,-36 1 15,0 35 1,1 0-32,-1 35 15,36 1 1,0 0-1,0 0-15,0-1 16,36-35 0,-1 0-1,1 0 1,71-35-16,-35-73 16,-36 73-1,-36-1 1,0 0-16,0 0 15,-36 36 17,0 0-32,0 0 15,1 0 1,-1 0 0,36 36-1,0 0-15,0 0 31,71-36-15,-35 0 0,0-72-1,0 36 1,0 1-16,-36-1 16,0 0 15,0 0-16,-72 36 1,36 0 15,36 36 16,36-36 0,0 0-47,-36-36 31,36 36-15,-36-36 0,-36 36 15,0 0-16,0 0-15,0 0 32,1 0-17,35 72 1,35-72 31,37 0-32,-36 0 1,0-36 0,-36 0-1,0 1 17,0-1-32,-108 36 15,72 0 1,1 0-1,-1 0-15,0 0 16,0 36 15,36-1-15,36 1 0,0-36-1,0 0 1,35 0-16,-35 0 15,0-36 1,0-35 0,-36 35-16,0 0 31,0 1-15,-36 35-1,-36 0 1,36 0 15,1 0-31,35 35 16,0 1 15,35-36 0,1 0-15,0 0 15,-36-36-15,0 1-1,0-1 1,-36 36 15,0 0-31,1 0 16,-1 0-1,0 0 1,72 0 47,0 0-48,-1 0 1,1 0-1,0-36 1,-36 0 15,0 0-31,-72 36 32,37 0-17,-1 0 1,0 0-1,36 36 1,0 0 0,0 0 15,72-36-15,-37-36-1,37 0 1,-36 0-1,0 1 1,-36-1-16,0 0 31,-36 36-15,0 0 0,-36 0-1,37 0 1,35 36 31,0 0-47,71-36 62,-35 0-62,0 0 16,-36-36-1,0 0 17,-36 36 15,0 0-16,0 0 0,72 0 47,0 0-62,0 0-1,0 0 1,-36-36 0,0 1-16,0-1 47,35 36 124,-35-36-139,-35 36 46,35-36 16,35 0-48,-35 1 1,0-1-31,-35 36 15,35-36 16,-36 36 109,0 0-109,0 0-16,0 0 1,1 0 30,35 36 32,-36-36-78,0 0 124,0 36-124,1-36 15,35 35 32,0 1-32,0 0 31,35-36 1,1 0-48,-72 0 110,1 0-125,-1 0 47,36 36-15,0 0-17,71-36 1,-35 0-1,0 0 1,0 0-16,-36-36 63,-36 36-17,0 0-46,36 36 47,36-36 16,35 0-63,-71-36 31,-35 36 32,-1 0-48,0 0 1,0 0-1,36 36 1,-35-1 0,70-35 31,73 0-32,-73 0 1,37 0-16,-72-35 62,-36 35-46,0 0 0,-35 0-1,35 0-15,36 35 47,36-35 16,71 0-63,-71 0 15,0 0 16,-36-35 32,36-1-32,-1 36 0,1 0-15,0 0 0,0 0 77,-1 0-77,1 0 15,0 0 32,0 0-48,0 0 17,-1 0-32,1 0 78,0 0-47,0 0 0,-1 0 47,1 0-31,0 0 16,0 0-1,-1 0-30,1 0 14,-72 0 64,1 0-110,-37 0 31,36 0-15,1 0 31,35-36-16,-36 36-16,0 0 17,0 0-1,1 0 0,-1 0 0,0 0 1,0 0-1,0 0 0,1 0-31,-1 0 16,0 0-1,0 0 1,1 0 62,-1 0-62,36-36 15,-36 36 0,0 0 47,0 0 1,1 0-79,-1 0 31,0 0 0,0 0 0,1 0-15,-1 0 15,0 0-15,36 36-1,-36 0 1,0 0 0,1-1-1,-1 37 17,36-36-17,-36-36 1,36 35-1,-36-35 1,36 36 0,36-36 46,0 0-46,0-36-1,-1 1 17,-70 70 61,35 1-77,-36 0-16,72-36 47,71-107-31,-35 35-1,35 36 1,-107 1-16,-36 106 94,0-35-79,1 0-15,35-1 16,0 1 15,35-36 16,37-36-31,-108 144 62,-35-37-63,-1-35 1,72 0 0,-36 0-1,72-72 48,71 0-63,-35 0 15,-36 36 1,-72 72 46,36-36-62,-36-1 16,36 1 31,36-36 0,0 0-16,-1 0-15,1 0-16,36-71 31,-36 71 0,-36-36-31,35 36 16,1 0-1,0 0 95,0 0-95,-1 0-15,1 0 16,0 0 0,0 0-1,0 0-15,-36-36 16,35 36 0,1-36-1,-36 1 79,-36 35-78,1 0 15,178 0 31,-36 0-46,0 0 0,-71 0-1,-36-36 32,-143 36-31,36-36-1,71 36 1,-36-36 0,37 36-1,35 36 32,35-36-31,1 36-1,0-36 1,-36-36 15,0 0-15,0 0-16,-36-35 15,0 71 1,1 0 0,-1-36-16,36 72 78,71-36-47,-35 0-31,71 0 16,-71-36-1,0 36 1,0-36-16,-36 1 16,-36 35 15,0 0-31,0 0 15,1 0 1,35 35 47,35 1-48,1 0 16,0-36-15,-108 0 62,-35 0-62,71 0-1,1 36-15,-37-1 16,36 1 0,36 0-1,-36 36-15,36-37 16,36 1 15,0-36-15,36 0-16,-37 0 15,1-36 1,-36 1 0,0-1-16,0 0 15,0 0 1,-71 36 0,35-36-16,-72 36 15,1 0 1,71 0-1,1 0-15,35 36 63,35 107-63,108-107 16,-35 36-1,-72-37 1,71-35-16,-36 0 15,-35-35 1,36-1 0,-72 0-1,0-35-15,0-37 16,-108 72 0,37 36-1,35 0-15,0 0 16,1 0-1,-37 0 1,36 72-16,36 35 16,-36 36-1,36-35 1,0-1-16,0-71 16,72-36-1,-36 0 1,0 0-1,35-36-15,-71-107 16,36 36 0,-36-1-1,0 1-15,0 71 16,0 0 0,-107 36-1,71 0-15,0-35 16,-71 35-1,35 0 1,36 0 0,36 35-1,0 1 1,0 72 0,0-73-16,36 37 15,36-72 1,-37 0-1,73 0-15,-37-107 16,-35-72 0,0 71-1,-36 1-15,0 71 16,0 0 0,-107 36 15,71 0-31,0 0 15,0 0 1,-35 0 0,71 36-16,-36-36 15,36 36 1,0 0 0,0 0-16,0-1 15,0 1 1,36-36-1,35 0 1,-35 0 0,-36-36-1,0 1 1,0-1 0,-36 0-1,-71 36 1,0 0-16,-1 0 15,37 0 1,-37 36 0,37 71-16,35 0 15,-36-35 1,72 35 0,36-107 46,0-35-46,-36-1-1,-36 0 1,-71 36 0,-36 0-1,0 0 1,-36 72-1,72-37-15,35 108 16,36-107 0,36 0-1,72-36 32,71 0-47,-36-36 16,36-35-1,-107 35 1,0-36 0,-36 37-1,-72 35 1,1 0 0,-37 0-16,37 0 15,35 0 1,0 35-1,1 37-15,35-36 16,0-1 0,0 1-1,35 0-15,73-36 16,35 0 0,36 0-1,-72-72 1,-71 37-16,-1-37 15,-35 36 1,0 1 0,0-37-16,-35 72 15,-73 0 1,1 0 0,71 0-16,-35 0 15,35 36 1,0 0-1,36-1 1,0 37-16,107-72 47,1 0-47,-37 0 16,37-143-1,-73 35 1,1 1-1,-36 71-15,0 1 16,0-1 0,0 0-16,-71 36 15,-37 0 1,73 0 0,-1 0-1,0 0-15,0 0 16,72 0 46,36 0-46,-37 0 0,-35-36 46,-35 36-15,-1 0-16,0 0-31,36 36 16,0 0 15,-36 0-31,72-36 63,-108 0 30,37 0-77,35 35 0,0 37 15,0-36-31,35-36 47,73 0-32,-72-36 1,-1 0 0,-35 0-16,0 1 31,-35 35 0,-73 0-31,37 35 16,71 1-1,-36 0 1,0 0-16,36-1 31,0 1-15,36-36-1,0 0 1,-1 0 0,1-36-1,-36-35 17,-36 35-1,1 36-16,-37 0 1,36 0 0,36 36-1,0 0 1,0-1 0,36-35 30,36-71-30,-37-36 0,1 107-1,-36-72-15,-36 72 47,1 0-47,-37 0 16,36 36 15,36 0-15,0-1 15,0 1-15,36-36 30,0-36-46,-36 1 32,-107 35 15,71 0-32,-36 0 1,72 35-1,0 1 17,0 0-32,0 0 31,36-36-15,0 0-1,0 0 1,-36-36-1,0 0 1,-36 36 31,-71 0-47,35 0 31,36 36 0,36 0-31,0-1 16,0 1 15,36-36 1,0 0-1,-36-36 0,-36 36-31,0 0 16,0 0-1,-71 0 1,36 36-16,71 0 16,-36 0-1,36 0 1,36-36 31,-1-36-32,73 0-15,-37-36 16,-71 37 15,-36 35 16,-35 0-31,35 0-16,36 35 47,0 1-1,0-72 314,72 36-360,-37-35 15,1 35 1,36-36 0,-36 36-16,-1 0 31,-35-36 16,-35 36 15,35-36-46,-36 36 0,0 0 30,0 0 1,0 0-47,1 0 63,-1 0-16,0 0-16,0 0-15,1 0-1,-37 36 1,36 0-1,0-36-15,72 0 188,0 0-172,0 0-16,0 0 31,-72 0 16,0 0-16,0 0-31,0 0 16,1 0-1,-1 0 1,0 36-16,-35-1 15,35-35 17,0 0-17,36 36-15,-36-36 16,0 0 31,36 36-32,-35-36 1,-1 0 15,0 0 1,0 0 14,36 36-30,-35-36 0,-1 0 46,36 36-31,-36-36 1,0 35 124,1-35-109,-1 0 234,36 36-234,0 0-16,0 0-15,0-1-1,0 1 1,0 0 0,0 0 15,0 0 0,0-1 0,0 1-15,0 0 15,36 0 1,-36-1 46,35 1-31,-35 0-32,36 0 16,0-1-15,-36 1 15,0 0-15,36-36 0,-36 36 124,0 0-93,35-36-47,-35 35 31,0 1-15,36-36 125,-36 36-126,36-36 1,0 0 15,35 0 0,-35-36-15,36 0 0,35 1-1,-71 35 1,71-36-1,0 0-15,-35 36 16,-36 0 0,-1-36-1,37 0-15,0 36 32,-37 0-17,37 0 1,-36 0 15,-1 0-15,1 0 15,0 0-15,0 0-1,-1 0 16,1 0 1,-107 0 46,-72-35-63,0 35 1,-108-36 0,108 36-16,36 0 15,-1 0 1,1 36 0,71-36-1,36 35 1,36-35 31,107 0-32,0-71 1,0 71-16,36-72 16,72-35-1,-144 71 1,0 36-16,-178 0 78,-72 0-62,-108 0-1,108 0-15,-36 36 16,72 0-1,71 0 1,0-36-16,72 0 63,71 0-48,72 0 1,-36 0-1,108-36-15,-108 36 16,-36-36 0,-71 0-1,-108 36 32,-142 0-47,-144-35 16,215 35-1,-107 0 1,142 71 0,1-35-16,71-36 15,36 36 1,0-1 0,72-35-1,71 0 1,0 0-1,0-35-15,36-1 16,-36 0 0,-107 36-1,-36-36 1,-108 36 31,-35 0-47,0 0 15,36 36 1,71 36 0,0-37-16,1 1 15,35 0 17,71-36-32,36 0 15,1 0 1,106 0-1,-70 0 1,-37 0-16,-71 0 16,-144-36 46,-35 36-46,0 0-1,36 0-15,35 0 16,180 0 62,-1 0-78,36 0 16,-36 0-1,1 0 1,-73 0-16,-35-36 47,-71 36-31,-72-35-16,0 35 15,-36 0 1,71 0-1,-35 35-15,0 108 16,107-107 0,1 0-1,35 0-15,0 0 32,35-36-17,73 0 1,-1 0-16,0-36 15,-35 0 1,-72 0 31,-72 36-31,-35 0-1,0 0 1,71 0-1,-36 0-15,72 36 16,0 0 0,0 0-1,108-36 17,-1 0-17,0-36 1,-71 0-16,36 0 15,-72 0 1,-72 36 47,-35 0-48,35 0-15,37 36 16,-1-36-1,36 36 1,36-36 31,71 0-47,0 0 16,1-72-1,-37 72 1,-35-71-16,-36 35 31,-107 0 0,35 36-31,-35 0 16,-36 0 0,107 0-1,0 0-15,36 36 16,36-36 31,107-36-32,0-35 1,36 35 0,0-107-16,-36 71 15,-72-35 1,-35 71-1,-36 1-15,0-1 16,-71 36 15,-37 0-31,1 0 16,0 0 0,-1 36-1,37 35 1,71-35-1,0 0 17,36-36-1,35 0-15,-35-36-16,0 36 15,-36-36 16,0 0-15,-72 36 0,36 0-1,-71 0 1,0 0-16,-1 0 16,1 36-1,71 36 1,0-72-16,36 35 15,0 1 1,36 0 0,72-36-16,-1 0 15,36-36 1,0-107 0,-107 36-1,35 71-15,-71 0 16,0 0-1,0 1 1,-35 35-16,-73 0 16,37 0-1,-37 35 1,73 1-16,-1 36 16,0-36-1,36-1 16,72-35-15,-37 0 0,109-35-1,-109-1-15,1 0 16,-36 0 0,0 0-1,0 1-15,0-1 16,0 0-1,-36 36 1,1 0 0,-1 0-1,0 0 1,36 36 0,0 0-1,0-1 1,0 1-1,36-36 1,0 0 0,-1-71-1,1 71 1,-36-36-16,0 0 31,-71 36-15,35 0-1,0 0 1,-36 0 0,37 36-16,-1 0 15,0-1 1,36 1 0,0 0-16,0 0 31,36-36-16,35 0 1,-71-36 0,36 36-1,-36-36 1,0 0 0,-71 1 15,35 35-31,0 0 31,0 0-15,36 35 15,0 1 0,36-36 16,0-36-31,0 1-1,-36-1 1,0 0 0,-36 36-1,0 0 16,0 0-31,1 36 16,35 35 0,-36 37-1,36-1-15,0-71 16,0 0 0,0-1-1,36-35-15,71 0 16,-36 0-1,-35-35 1,0-1 0,-36-36-1,0 37 17,-72 35-32,37 0 15,-1 0 1,-36 0-1,72 35-15,-35 37 16,-1-72 0,36 36-1,36-36 32,-1 0-31,1-36-16,0 36 15,-36-36 1,0 0 0,-72 1-1,1 35 1,35 0 0,0 0-1,0 0-15,36 71 16,-35-71-1,35 36 1,0 0-16,35-36 63,37 0-32,-72-36 0,-36 36 0,0 0-15,1 0 0,-1 0-1,0 0 1,36 71-1,0-35 1,0 0-16,0 0 16,36-72 62,0 0-63,-36 0 1,0 1 15,-36 70 63,36 1-78,0 36-1,0-36 17,36-36-32,-1 0 31,-35-36-16,36 0-15,0 0 16,-36 0 15,-36 36-15,0 0 15,36 36-15,-35-36-1,35 72 1,0-36 0,35-36 46,-35-36-46,36 0-1,-36-36 1,0 37-16,0-1 16,-36 36-1,1 0 1,-1 0-16,0 0 16,0 36 15,36-1-31,0 1 31,36-36 16,0 0-31,0 0-1,-36-36 32,-36 36-47,0 0 31,0 0 32,36 36 31,36 0-48,0-36 1,-36-36-15,0 0-32,-36 36 78,36 36-63,0 36 1,0-36-16,0-1 31,36-35 0,-36-35-15,36-1 0,-36 0-16,0 0 47,-36 36-32,0 0 16,0 0-15,36 36 0,0 0-1,0 0 1,36-36 0,0 0 15,0 0-16,-36-36 17,0 0-1,-36 36 0,0 0 0,36 72-15,0-37-16,0 1 31,36-36 16,-36-71-31,36 71-1,-36-36-15,0 0 32,-36 36-17,0 0 17,0 72-17,36 35 1,0 0-16,0-71 31,36-36 0,0 0-15,0-72 0,-36 37 15,0-1-16,0 0-15,-72 36 16,36 0 0,1 0-1,-1 0-15,36 36 63,0 0-48,36-36 1,35 0 0,-35 0-16,0 0 31,-36-36 16,-72 0-32,1 36 1,35 0 0,72 0 93,-1-36-93,1-35-1,-36 35 1,-36 36 31,1 0-32,-1 0 1,0 0 0,36 36 15,36-36 16,0-36-32,-1 0-15,1 0 16,-36 1 0,0-1-1,-36 36 17,1 0-17,-1 0-15,0 36 31,36-1 32,36-35-47,0 0-16,-1 0 15,1 0 1,-36-35-1,0-1 17,-36 36 15,1 0-32,-1 0 1,72 0 46,-1 0-30,37 0-32,-72-36 15,0 0 1,0 1-1,-36 35 64,0 0 61,1 0-109,70-36 141,37 0-156,-36 36 15,-36-36-15,35 36-16,1 0 78,0 0-62,-36-36-1,36 36 63,-72 0 94,0 0-156,0 0-1,36 36 1,-35 0-16,-1-36 16,0 0 15,36 36 0,-36-36 47,1 0-62,-1 36 0,0-36-1,72 0 298,0-36-298,-1 0 1,73 0 0,-73 36-16,1 0 15,0 0 63,-36-36 32,36 36-95,-108 0 188,36 36-203,1-36 16,-37 36 0,36-36-1,1 0 126,35 36-125,-36-36-16,0 0 93,72 0 110,0 0-187,-1 0-16,-35-36 16,36 36 15,0 0 0,0 0 32,-36-36-1,35 36-46,1 0 15,-72 36 78,-35 0-93,35-36 0,-35 71-1,35-71-15,0 0 47,0 36-47,1-36 31,35 36-15,-36-36-16,0 0 47,0 0 0,36 36-32,-36-36 64,36 35 108,-35-35-187,35 36 31,0 0-15,0 0 0,0 0-1,0-1 1,71 37-16,37-36 15,35-1 1,107-35 0,-143 0-1,1 0-15,-73 0 16,1 0 0,-36-35-1,0-1 1,-36 36 31,1 36-16,-1-1-15,36 37-16,0-36 31,36-36-16,-1 0 1,37 0 0,35-72-1,-35-35-15,-72 0 16,0 71 0,-36 107 46,36-35-46,0 71-16,0-35 15,0-36 1,36-36 0,71 0-16,36 0 15,0 0 1,0 0-1,-35-36-15,-1 36 16,-35-36 0,-72 0 62,0 1-16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17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183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80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27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30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26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2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3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6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5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2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2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2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83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Scientific Methodology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11922"/>
          </a:xfrm>
        </p:spPr>
        <p:txBody>
          <a:bodyPr/>
          <a:lstStyle/>
          <a:p>
            <a:r>
              <a:rPr lang="en-US" sz="4800" b="1" dirty="0" smtClean="0"/>
              <a:t>Experimental Variables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564640"/>
            <a:ext cx="10509568" cy="4683759"/>
          </a:xfrm>
        </p:spPr>
        <p:txBody>
          <a:bodyPr>
            <a:noAutofit/>
          </a:bodyPr>
          <a:lstStyle/>
          <a:p>
            <a:r>
              <a:rPr lang="en-US" sz="3600" b="1" u="sng" dirty="0"/>
              <a:t>Independent variable </a:t>
            </a:r>
            <a:r>
              <a:rPr lang="en-US" sz="3600" dirty="0"/>
              <a:t>– variable that a scientist will change </a:t>
            </a:r>
          </a:p>
          <a:p>
            <a:pPr lvl="1"/>
            <a:r>
              <a:rPr lang="en-US" sz="3600" dirty="0"/>
              <a:t>Fertilizer </a:t>
            </a:r>
          </a:p>
          <a:p>
            <a:r>
              <a:rPr lang="en-US" sz="3600" b="1" u="sng" dirty="0"/>
              <a:t>Dependent variable </a:t>
            </a:r>
            <a:r>
              <a:rPr lang="en-US" sz="3600" dirty="0"/>
              <a:t>– variable that will be changed by the independent variable</a:t>
            </a:r>
          </a:p>
          <a:p>
            <a:pPr lvl="1"/>
            <a:r>
              <a:rPr lang="en-US" sz="3600" dirty="0"/>
              <a:t>How much the plants </a:t>
            </a:r>
            <a:r>
              <a:rPr lang="en-US" sz="3600" dirty="0" smtClean="0"/>
              <a:t>grow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90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9682"/>
          </a:xfrm>
        </p:spPr>
        <p:txBody>
          <a:bodyPr/>
          <a:lstStyle/>
          <a:p>
            <a:r>
              <a:rPr lang="en-US" sz="4400" b="1" dirty="0"/>
              <a:t>Experimental Variables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22400"/>
            <a:ext cx="10570528" cy="4825999"/>
          </a:xfrm>
        </p:spPr>
        <p:txBody>
          <a:bodyPr>
            <a:normAutofit fontScale="92500"/>
          </a:bodyPr>
          <a:lstStyle/>
          <a:p>
            <a:r>
              <a:rPr lang="en-US" sz="4000" b="1" u="sng" dirty="0"/>
              <a:t>Control</a:t>
            </a:r>
            <a:r>
              <a:rPr lang="en-US" sz="4000" dirty="0"/>
              <a:t> – standard for comparison. </a:t>
            </a:r>
          </a:p>
          <a:p>
            <a:pPr lvl="1"/>
            <a:r>
              <a:rPr lang="en-US" sz="4000" dirty="0"/>
              <a:t>Plants that will not receive fertilizer, but will be treated the same in every other way (water, sunlight</a:t>
            </a:r>
            <a:r>
              <a:rPr lang="en-US" sz="4000" dirty="0" smtClean="0"/>
              <a:t>)</a:t>
            </a:r>
          </a:p>
          <a:p>
            <a:pPr marL="457200" lvl="1" indent="0">
              <a:buNone/>
            </a:pPr>
            <a:endParaRPr lang="en-US" sz="4000" dirty="0"/>
          </a:p>
          <a:p>
            <a:r>
              <a:rPr lang="en-US" sz="4000" b="1" u="sng" dirty="0"/>
              <a:t>Constant</a:t>
            </a:r>
            <a:r>
              <a:rPr lang="en-US" sz="4000" dirty="0"/>
              <a:t> – the part that does not change.</a:t>
            </a:r>
          </a:p>
          <a:p>
            <a:pPr lvl="1"/>
            <a:r>
              <a:rPr lang="en-US" sz="3600" dirty="0"/>
              <a:t>Water, sunlight, temperature,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45" y="406311"/>
            <a:ext cx="9404723" cy="1400530"/>
          </a:xfrm>
        </p:spPr>
        <p:txBody>
          <a:bodyPr/>
          <a:lstStyle/>
          <a:p>
            <a:r>
              <a:rPr lang="en-US" dirty="0" smtClean="0"/>
              <a:t>Collecting</a:t>
            </a:r>
            <a:br>
              <a:rPr lang="en-US" dirty="0" smtClean="0"/>
            </a:b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Analyzing </a:t>
            </a:r>
            <a:br>
              <a:rPr lang="en-US" dirty="0" smtClean="0"/>
            </a:b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021" t="16322" r="20036" b="7021"/>
          <a:stretch/>
        </p:blipFill>
        <p:spPr>
          <a:xfrm>
            <a:off x="3093095" y="208019"/>
            <a:ext cx="8874654" cy="64889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004868" y="1269254"/>
              <a:ext cx="709200" cy="280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3108" y="1185374"/>
                <a:ext cx="79308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926388" y="1093574"/>
              <a:ext cx="1614240" cy="649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7948" y="1065134"/>
                <a:ext cx="1671120" cy="70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39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Model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20" y="1687132"/>
            <a:ext cx="10624090" cy="4419600"/>
          </a:xfrm>
        </p:spPr>
        <p:txBody>
          <a:bodyPr>
            <a:normAutofit/>
          </a:bodyPr>
          <a:lstStyle/>
          <a:p>
            <a:r>
              <a:rPr lang="en-US" sz="4800" dirty="0"/>
              <a:t>A </a:t>
            </a:r>
            <a:r>
              <a:rPr lang="en-US" sz="4800" b="1" u="sng" dirty="0"/>
              <a:t>model</a:t>
            </a:r>
            <a:r>
              <a:rPr lang="en-US" sz="4800" dirty="0"/>
              <a:t> is a visual, verbal, and/or mathematical explanation of experimental </a:t>
            </a:r>
            <a:r>
              <a:rPr lang="en-US" sz="4800" dirty="0" smtClean="0"/>
              <a:t>data</a:t>
            </a:r>
            <a:br>
              <a:rPr lang="en-US" sz="4800" dirty="0" smtClean="0"/>
            </a:br>
            <a:endParaRPr lang="en-US" sz="4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10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69278" y="1534602"/>
            <a:ext cx="60762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If an experiment disproves the hypothesis, it can be revised and then tested </a:t>
            </a:r>
            <a:r>
              <a:rPr lang="en-US" sz="4400" dirty="0" smtClean="0"/>
              <a:t>again</a:t>
            </a:r>
          </a:p>
          <a:p>
            <a:endParaRPr lang="en-US" sz="3600" dirty="0"/>
          </a:p>
          <a:p>
            <a:r>
              <a:rPr lang="en-US" sz="4000" dirty="0" smtClean="0"/>
              <a:t>Figure 1-4:  </a:t>
            </a:r>
          </a:p>
          <a:p>
            <a:r>
              <a:rPr lang="en-US" sz="4000" dirty="0" smtClean="0"/>
              <a:t>Revising Hypotheses</a:t>
            </a:r>
            <a:endParaRPr lang="en-US" sz="4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9071" t="31357" r="61378" b="16761"/>
          <a:stretch/>
        </p:blipFill>
        <p:spPr bwMode="auto">
          <a:xfrm>
            <a:off x="770254" y="504152"/>
            <a:ext cx="4553585" cy="6038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0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9682"/>
          </a:xfrm>
        </p:spPr>
        <p:txBody>
          <a:bodyPr/>
          <a:lstStyle/>
          <a:p>
            <a:r>
              <a:rPr lang="en-US" sz="4800" b="1" dirty="0"/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1262130"/>
            <a:ext cx="11269014" cy="5241701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>Conclusion</a:t>
            </a:r>
            <a:r>
              <a:rPr lang="en-US" sz="4000" dirty="0" smtClean="0"/>
              <a:t>:  a</a:t>
            </a:r>
            <a:r>
              <a:rPr lang="en-US" sz="3600" dirty="0" smtClean="0"/>
              <a:t> </a:t>
            </a:r>
            <a:r>
              <a:rPr lang="en-US" sz="3600" dirty="0"/>
              <a:t>judgement based on the information obtained by the experiment. </a:t>
            </a:r>
          </a:p>
          <a:p>
            <a:r>
              <a:rPr lang="en-US" sz="4000" dirty="0"/>
              <a:t>A hypothesis can never be proven, but it can be supported. </a:t>
            </a:r>
          </a:p>
          <a:p>
            <a:r>
              <a:rPr lang="en-US" sz="4000" dirty="0"/>
              <a:t>If the plants treated with fertilizer grow taller than the plants not treated with fertilizer.  My experiment supported my hypothesis. </a:t>
            </a:r>
          </a:p>
        </p:txBody>
      </p:sp>
    </p:spTree>
    <p:extLst>
      <p:ext uri="{BB962C8B-B14F-4D97-AF65-F5344CB8AC3E}">
        <p14:creationId xmlns:p14="http://schemas.microsoft.com/office/powerpoint/2010/main" val="16248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8540"/>
            <a:ext cx="10131425" cy="1456267"/>
          </a:xfrm>
        </p:spPr>
        <p:txBody>
          <a:bodyPr/>
          <a:lstStyle/>
          <a:p>
            <a:r>
              <a:rPr lang="en-US" sz="4800" b="1" dirty="0"/>
              <a:t>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1198880"/>
            <a:ext cx="11242722" cy="5420285"/>
          </a:xfrm>
        </p:spPr>
        <p:txBody>
          <a:bodyPr>
            <a:noAutofit/>
          </a:bodyPr>
          <a:lstStyle/>
          <a:p>
            <a:r>
              <a:rPr lang="en-US" sz="3200" dirty="0"/>
              <a:t>A </a:t>
            </a:r>
            <a:r>
              <a:rPr lang="en-US" sz="3200" b="1" u="sng" dirty="0"/>
              <a:t>theory</a:t>
            </a:r>
            <a:r>
              <a:rPr lang="en-US" sz="3200" dirty="0"/>
              <a:t> is an explanation that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has </a:t>
            </a:r>
            <a:r>
              <a:rPr lang="en-US" sz="3200" dirty="0"/>
              <a:t>been supported by many,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many </a:t>
            </a:r>
            <a:r>
              <a:rPr lang="en-US" sz="3200" dirty="0"/>
              <a:t>experiments. </a:t>
            </a:r>
          </a:p>
          <a:p>
            <a:pPr lvl="1"/>
            <a:r>
              <a:rPr lang="en-US" sz="3200" dirty="0"/>
              <a:t>Einstein’s theory of relativity = </a:t>
            </a:r>
            <a:endParaRPr lang="en-US" sz="3200" dirty="0" smtClean="0"/>
          </a:p>
          <a:p>
            <a:pPr marL="457200" lvl="1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Interstellar </a:t>
            </a:r>
            <a:endParaRPr lang="en-US" sz="3200" dirty="0"/>
          </a:p>
          <a:p>
            <a:r>
              <a:rPr lang="en-US" sz="3200" dirty="0"/>
              <a:t>S</a:t>
            </a:r>
            <a:r>
              <a:rPr lang="en-US" sz="3200" dirty="0" smtClean="0"/>
              <a:t>tates </a:t>
            </a:r>
            <a:r>
              <a:rPr lang="en-US" sz="3200" dirty="0"/>
              <a:t>a broad principle of nature that has been supported over time. </a:t>
            </a:r>
          </a:p>
          <a:p>
            <a:r>
              <a:rPr lang="en-US" sz="3200" dirty="0"/>
              <a:t>All theories are still subject new experimental data and can be modified.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902" y="736137"/>
            <a:ext cx="4206218" cy="28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16676"/>
            <a:ext cx="10751691" cy="4831723"/>
          </a:xfrm>
        </p:spPr>
        <p:txBody>
          <a:bodyPr>
            <a:normAutofit/>
          </a:bodyPr>
          <a:lstStyle/>
          <a:p>
            <a:r>
              <a:rPr lang="en-US" sz="4000" dirty="0"/>
              <a:t>A </a:t>
            </a:r>
            <a:r>
              <a:rPr lang="en-US" sz="4000" b="1" u="sng" dirty="0"/>
              <a:t>scientific law </a:t>
            </a:r>
            <a:r>
              <a:rPr lang="en-US" sz="4000" dirty="0"/>
              <a:t>is a relationship with nature that has been supported by many experiments and many scientists over an extended period of time </a:t>
            </a:r>
          </a:p>
          <a:p>
            <a:pPr lvl="1"/>
            <a:r>
              <a:rPr lang="en-US" sz="4000" dirty="0" smtClean="0"/>
              <a:t>i.e.:  Gravity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027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25287"/>
            <a:ext cx="10131425" cy="1456267"/>
          </a:xfrm>
        </p:spPr>
        <p:txBody>
          <a:bodyPr/>
          <a:lstStyle/>
          <a:p>
            <a:r>
              <a:rPr lang="en-US" dirty="0" smtClean="0"/>
              <a:t>SCIENTIFIC METHODS: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995681"/>
            <a:ext cx="11683999" cy="559065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What procedures are at the core of scientific methodology?</a:t>
            </a:r>
          </a:p>
          <a:p>
            <a:pPr lvl="1"/>
            <a:r>
              <a:rPr lang="en-US" sz="4000" dirty="0" smtClean="0"/>
              <a:t>Observing and Answering </a:t>
            </a:r>
            <a:r>
              <a:rPr lang="en-US" sz="4000" dirty="0"/>
              <a:t>Q</a:t>
            </a:r>
            <a:r>
              <a:rPr lang="en-US" sz="4000" dirty="0" smtClean="0"/>
              <a:t>uestions</a:t>
            </a:r>
            <a:endParaRPr lang="en-US" sz="4000" dirty="0"/>
          </a:p>
          <a:p>
            <a:pPr lvl="1"/>
            <a:r>
              <a:rPr lang="en-US" sz="4000" dirty="0" smtClean="0"/>
              <a:t>Making Inferences and Forming </a:t>
            </a:r>
            <a:r>
              <a:rPr lang="en-US" sz="4000" dirty="0"/>
              <a:t>H</a:t>
            </a:r>
            <a:r>
              <a:rPr lang="en-US" sz="4000" dirty="0" smtClean="0"/>
              <a:t>ypothesis </a:t>
            </a:r>
            <a:endParaRPr lang="en-US" sz="4000" dirty="0"/>
          </a:p>
          <a:p>
            <a:pPr lvl="1"/>
            <a:r>
              <a:rPr lang="en-US" sz="4000" dirty="0" smtClean="0"/>
              <a:t>Conducting Controlled Experiments</a:t>
            </a:r>
            <a:endParaRPr lang="en-US" sz="4000" dirty="0"/>
          </a:p>
          <a:p>
            <a:pPr lvl="1"/>
            <a:r>
              <a:rPr lang="en-US" sz="4000" dirty="0" smtClean="0"/>
              <a:t>Collecting and Analyzing data</a:t>
            </a:r>
            <a:endParaRPr lang="en-US" sz="4000" dirty="0"/>
          </a:p>
          <a:p>
            <a:pPr lvl="1"/>
            <a:r>
              <a:rPr lang="en-US" sz="4000" dirty="0" smtClean="0"/>
              <a:t>Drawing Conclusions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720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2766"/>
            <a:ext cx="10131425" cy="1046921"/>
          </a:xfrm>
        </p:spPr>
        <p:txBody>
          <a:bodyPr/>
          <a:lstStyle/>
          <a:p>
            <a:r>
              <a:rPr lang="en-US" dirty="0" smtClean="0"/>
              <a:t>Observations: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39687"/>
            <a:ext cx="11018520" cy="5057913"/>
          </a:xfrm>
        </p:spPr>
        <p:txBody>
          <a:bodyPr>
            <a:noAutofit/>
          </a:bodyPr>
          <a:lstStyle/>
          <a:p>
            <a:r>
              <a:rPr lang="en-US" sz="4400" dirty="0"/>
              <a:t>An </a:t>
            </a:r>
            <a:r>
              <a:rPr lang="en-US" sz="4400" b="1" u="sng" dirty="0"/>
              <a:t>observation</a:t>
            </a:r>
            <a:r>
              <a:rPr lang="en-US" sz="4400" dirty="0"/>
              <a:t> is </a:t>
            </a:r>
            <a:r>
              <a:rPr lang="en-US" sz="4400" dirty="0" smtClean="0"/>
              <a:t>the act of gathering information. 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Types of observations </a:t>
            </a:r>
          </a:p>
          <a:p>
            <a:pPr lvl="1"/>
            <a:r>
              <a:rPr lang="en-US" sz="4000" b="1" dirty="0" smtClean="0"/>
              <a:t>Qualitative data  </a:t>
            </a:r>
          </a:p>
          <a:p>
            <a:pPr lvl="1"/>
            <a:r>
              <a:rPr lang="en-US" sz="4000" b="1" dirty="0" smtClean="0"/>
              <a:t>Quantitative data </a:t>
            </a:r>
          </a:p>
        </p:txBody>
      </p:sp>
    </p:spTree>
    <p:extLst>
      <p:ext uri="{BB962C8B-B14F-4D97-AF65-F5344CB8AC3E}">
        <p14:creationId xmlns:p14="http://schemas.microsoft.com/office/powerpoint/2010/main" val="9871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7762"/>
          </a:xfrm>
        </p:spPr>
        <p:txBody>
          <a:bodyPr/>
          <a:lstStyle/>
          <a:p>
            <a:r>
              <a:rPr lang="en-US" sz="4800" b="1" dirty="0" smtClean="0"/>
              <a:t>Types of Observations: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00480"/>
            <a:ext cx="8946541" cy="4947919"/>
          </a:xfrm>
        </p:spPr>
        <p:txBody>
          <a:bodyPr>
            <a:normAutofit/>
          </a:bodyPr>
          <a:lstStyle/>
          <a:p>
            <a:r>
              <a:rPr lang="en-US" sz="4800" b="1" u="sng" dirty="0"/>
              <a:t>Qualitative data </a:t>
            </a:r>
            <a:r>
              <a:rPr lang="en-US" sz="4800" b="1" dirty="0"/>
              <a:t> </a:t>
            </a:r>
            <a:r>
              <a:rPr lang="en-US" sz="4800" dirty="0" smtClean="0"/>
              <a:t>describes:</a:t>
            </a:r>
          </a:p>
          <a:p>
            <a:pPr lvl="1"/>
            <a:r>
              <a:rPr lang="en-US" sz="4400" dirty="0" smtClean="0"/>
              <a:t>Color</a:t>
            </a:r>
          </a:p>
          <a:p>
            <a:pPr lvl="1"/>
            <a:r>
              <a:rPr lang="en-US" sz="4400" dirty="0" smtClean="0"/>
              <a:t>Odor</a:t>
            </a:r>
          </a:p>
          <a:p>
            <a:pPr lvl="1"/>
            <a:r>
              <a:rPr lang="en-US" sz="4400" dirty="0"/>
              <a:t>S</a:t>
            </a:r>
            <a:r>
              <a:rPr lang="en-US" sz="4400" dirty="0" smtClean="0"/>
              <a:t>hape </a:t>
            </a:r>
          </a:p>
          <a:p>
            <a:pPr lvl="1"/>
            <a:r>
              <a:rPr lang="en-US" sz="4400" dirty="0" smtClean="0"/>
              <a:t>Some </a:t>
            </a:r>
            <a:r>
              <a:rPr lang="en-US" sz="4400" dirty="0"/>
              <a:t>other physical </a:t>
            </a:r>
            <a:r>
              <a:rPr lang="en-US" sz="4400" dirty="0" smtClean="0"/>
              <a:t>characteristic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479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8402"/>
          </a:xfrm>
        </p:spPr>
        <p:txBody>
          <a:bodyPr/>
          <a:lstStyle/>
          <a:p>
            <a:r>
              <a:rPr lang="en-US" sz="4800" b="1" dirty="0"/>
              <a:t>Types of Observations: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41120"/>
            <a:ext cx="10113328" cy="4907279"/>
          </a:xfrm>
        </p:spPr>
        <p:txBody>
          <a:bodyPr>
            <a:normAutofit/>
          </a:bodyPr>
          <a:lstStyle/>
          <a:p>
            <a:r>
              <a:rPr lang="en-US" sz="4400" b="1" u="sng" dirty="0"/>
              <a:t>Quantitative data </a:t>
            </a:r>
            <a:endParaRPr lang="en-US" sz="4400" dirty="0" smtClean="0"/>
          </a:p>
          <a:p>
            <a:pPr lvl="1"/>
            <a:r>
              <a:rPr lang="en-US" sz="4000" dirty="0"/>
              <a:t>N</a:t>
            </a:r>
            <a:r>
              <a:rPr lang="en-US" sz="4000" dirty="0" smtClean="0"/>
              <a:t>umerical </a:t>
            </a:r>
            <a:r>
              <a:rPr lang="en-US" sz="4000" dirty="0"/>
              <a:t>information such </a:t>
            </a:r>
            <a:r>
              <a:rPr lang="en-US" sz="4000" dirty="0" smtClean="0"/>
              <a:t>as:</a:t>
            </a:r>
          </a:p>
          <a:p>
            <a:pPr lvl="2"/>
            <a:r>
              <a:rPr lang="en-US" sz="4000" dirty="0" smtClean="0"/>
              <a:t> Temperature</a:t>
            </a:r>
          </a:p>
          <a:p>
            <a:pPr lvl="2"/>
            <a:r>
              <a:rPr lang="en-US" sz="3600" dirty="0" smtClean="0"/>
              <a:t> Pressure</a:t>
            </a:r>
          </a:p>
          <a:p>
            <a:pPr lvl="2"/>
            <a:r>
              <a:rPr lang="en-US" sz="3600" dirty="0" smtClean="0"/>
              <a:t> Volume</a:t>
            </a:r>
          </a:p>
          <a:p>
            <a:pPr lvl="2"/>
            <a:r>
              <a:rPr lang="en-US" sz="3600" dirty="0" smtClean="0"/>
              <a:t> Quantity (how many or how much)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73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207" y="1474771"/>
            <a:ext cx="8235613" cy="48041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168" y="562094"/>
            <a:ext cx="9510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What types of data can we observe from this photo?</a:t>
            </a:r>
          </a:p>
        </p:txBody>
      </p:sp>
    </p:spTree>
    <p:extLst>
      <p:ext uri="{BB962C8B-B14F-4D97-AF65-F5344CB8AC3E}">
        <p14:creationId xmlns:p14="http://schemas.microsoft.com/office/powerpoint/2010/main" val="19231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7762"/>
          </a:xfrm>
        </p:spPr>
        <p:txBody>
          <a:bodyPr/>
          <a:lstStyle/>
          <a:p>
            <a:r>
              <a:rPr lang="en-US" sz="4800" b="1" dirty="0"/>
              <a:t>H</a:t>
            </a:r>
            <a:r>
              <a:rPr lang="en-US" sz="4800" b="1" dirty="0" smtClean="0"/>
              <a:t>ypothesis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00480"/>
            <a:ext cx="11119169" cy="4947919"/>
          </a:xfrm>
        </p:spPr>
        <p:txBody>
          <a:bodyPr>
            <a:normAutofit/>
          </a:bodyPr>
          <a:lstStyle/>
          <a:p>
            <a:r>
              <a:rPr lang="en-US" sz="4000" dirty="0"/>
              <a:t>A </a:t>
            </a:r>
            <a:r>
              <a:rPr lang="en-US" sz="4000" b="1" u="sng" dirty="0"/>
              <a:t>hypothesis</a:t>
            </a:r>
            <a:r>
              <a:rPr lang="en-US" sz="4000" dirty="0"/>
              <a:t> is a tentative explanation of what has been observed. </a:t>
            </a:r>
          </a:p>
          <a:p>
            <a:pPr lvl="1"/>
            <a:r>
              <a:rPr lang="en-US" sz="4000" dirty="0"/>
              <a:t>Example: If I use fertilizer on my plants, they will grow faster than if I don’t use fertilizer</a:t>
            </a:r>
          </a:p>
          <a:p>
            <a:r>
              <a:rPr lang="en-US" sz="4000" dirty="0"/>
              <a:t>However, a hypothesis means nothing unless there is data to support it</a:t>
            </a:r>
            <a:r>
              <a:rPr lang="en-US" sz="4000" dirty="0" smtClean="0"/>
              <a:t>.</a:t>
            </a:r>
            <a:endParaRPr lang="en-US" sz="4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Null Hypothesis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584960"/>
            <a:ext cx="9403742" cy="4663439"/>
          </a:xfrm>
        </p:spPr>
        <p:txBody>
          <a:bodyPr/>
          <a:lstStyle/>
          <a:p>
            <a:r>
              <a:rPr lang="en-US" sz="4000" b="1" dirty="0"/>
              <a:t>Null Hypothesis </a:t>
            </a:r>
            <a:r>
              <a:rPr lang="en-US" sz="4000" dirty="0"/>
              <a:t>– a hypothesis that you are trying to disprove. </a:t>
            </a:r>
          </a:p>
          <a:p>
            <a:pPr lvl="1"/>
            <a:r>
              <a:rPr lang="en-US" sz="4000" dirty="0"/>
              <a:t>Example: </a:t>
            </a:r>
            <a:r>
              <a:rPr lang="en-US" sz="4000" dirty="0" smtClean="0"/>
              <a:t>If I use fertilizer on my plants they will not grow faster.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122"/>
          </a:xfrm>
        </p:spPr>
        <p:txBody>
          <a:bodyPr/>
          <a:lstStyle/>
          <a:p>
            <a:r>
              <a:rPr lang="en-US" sz="4800" b="1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81760"/>
            <a:ext cx="10834689" cy="4825999"/>
          </a:xfrm>
        </p:spPr>
        <p:txBody>
          <a:bodyPr>
            <a:noAutofit/>
          </a:bodyPr>
          <a:lstStyle/>
          <a:p>
            <a:r>
              <a:rPr lang="en-US" sz="4400" dirty="0"/>
              <a:t>An </a:t>
            </a:r>
            <a:r>
              <a:rPr lang="en-US" sz="4400" b="1" u="sng" dirty="0"/>
              <a:t>experiment</a:t>
            </a:r>
            <a:r>
              <a:rPr lang="en-US" sz="4400" dirty="0"/>
              <a:t> is a set of controlled observations that test the hypothesis. </a:t>
            </a: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An experiment must change or test one variable at a time. </a:t>
            </a:r>
          </a:p>
        </p:txBody>
      </p:sp>
    </p:spTree>
    <p:extLst>
      <p:ext uri="{BB962C8B-B14F-4D97-AF65-F5344CB8AC3E}">
        <p14:creationId xmlns:p14="http://schemas.microsoft.com/office/powerpoint/2010/main" val="14078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4417</TotalTime>
  <Words>446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</vt:lpstr>
      <vt:lpstr>Scientific Methodology</vt:lpstr>
      <vt:lpstr>SCIENTIFIC METHODS:</vt:lpstr>
      <vt:lpstr>Observations: </vt:lpstr>
      <vt:lpstr>Types of Observations:</vt:lpstr>
      <vt:lpstr>Types of Observations:</vt:lpstr>
      <vt:lpstr>PowerPoint Presentation</vt:lpstr>
      <vt:lpstr>Hypothesis</vt:lpstr>
      <vt:lpstr>Null Hypothesis</vt:lpstr>
      <vt:lpstr>Experiment</vt:lpstr>
      <vt:lpstr>Experimental Variables</vt:lpstr>
      <vt:lpstr>Experimental Variables</vt:lpstr>
      <vt:lpstr>Collecting  and  Analyzing  Data</vt:lpstr>
      <vt:lpstr>Model</vt:lpstr>
      <vt:lpstr>PowerPoint Presentation</vt:lpstr>
      <vt:lpstr>Conclusion </vt:lpstr>
      <vt:lpstr>Theory</vt:lpstr>
      <vt:lpstr>Scientific Law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Jessica Callahan</dc:creator>
  <cp:lastModifiedBy>Lisa Bahe</cp:lastModifiedBy>
  <cp:revision>10</cp:revision>
  <dcterms:created xsi:type="dcterms:W3CDTF">2018-08-29T12:45:09Z</dcterms:created>
  <dcterms:modified xsi:type="dcterms:W3CDTF">2019-08-29T19:56:10Z</dcterms:modified>
</cp:coreProperties>
</file>