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130234-8D3C-459A-BD2C-1DEEAE1E194F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5188DD-D017-46D4-8A3D-E512A22D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8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F3DE54-1C21-4A6F-9F1B-CCC1618FB545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F866209-3695-43A7-9D83-9CA956DD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gpN62ou2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-KLJwBd1JA" TargetMode="External"/><Relationship Id="rId2" Type="http://schemas.openxmlformats.org/officeDocument/2006/relationships/hyperlink" Target="https://www.youtube.com/watch?v=YeSuQm7Kfa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Compounds and Bonds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505456"/>
            <a:ext cx="10835640" cy="38039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Metals: elements that are located to the left of the stair-step line on the periodic table </a:t>
            </a:r>
          </a:p>
          <a:p>
            <a:endParaRPr lang="en-US" sz="2400" dirty="0" smtClean="0"/>
          </a:p>
          <a:p>
            <a:r>
              <a:rPr lang="en-US" sz="2400" dirty="0" smtClean="0"/>
              <a:t>Nonmetal: elements that are locates to the right of the stair-step line of the periodic table</a:t>
            </a:r>
          </a:p>
          <a:p>
            <a:pPr lvl="1"/>
            <a:r>
              <a:rPr lang="en-US" sz="2000" dirty="0" smtClean="0"/>
              <a:t>Exception – Hydrogen is a non mental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Metalloid: elements that are located along the stair step-line of the periodic table.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03500"/>
            <a:ext cx="10396728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Ionic compounds – compounds whose first element is a metal </a:t>
            </a:r>
          </a:p>
          <a:p>
            <a:pPr lvl="1"/>
            <a:r>
              <a:rPr lang="en-US" sz="2800" dirty="0" err="1" smtClean="0"/>
              <a:t>NaCl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3200" dirty="0" smtClean="0"/>
              <a:t>Covalent compound- a compound whose first element is a nonmetal</a:t>
            </a:r>
          </a:p>
          <a:p>
            <a:pPr lvl="1"/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69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92750" cy="3416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chemical compound is a substance formed by the chemical combination of two or more elements in definite proportions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83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Ionic bonds</a:t>
            </a:r>
          </a:p>
          <a:p>
            <a:r>
              <a:rPr lang="en-US" sz="3600" dirty="0" smtClean="0"/>
              <a:t>Covalent bonds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van der Waals forces</a:t>
            </a:r>
          </a:p>
          <a:p>
            <a:r>
              <a:rPr lang="en-US" sz="3600" dirty="0" smtClean="0"/>
              <a:t>Hydrogen Bonds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33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59736"/>
            <a:ext cx="9872710" cy="3560064"/>
          </a:xfrm>
        </p:spPr>
        <p:txBody>
          <a:bodyPr/>
          <a:lstStyle/>
          <a:p>
            <a:r>
              <a:rPr lang="en-US" sz="2800" dirty="0" smtClean="0"/>
              <a:t>An ionic bond is formed when one or more electrons are transferred from one atom to another.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7778" r="23333" b="3333"/>
          <a:stretch/>
        </p:blipFill>
        <p:spPr>
          <a:xfrm rot="16200000">
            <a:off x="4718876" y="2020252"/>
            <a:ext cx="2623186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3736" y="205042"/>
            <a:ext cx="8761413" cy="708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Covalent Bond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78993"/>
            <a:ext cx="10845800" cy="55138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</a:t>
            </a:r>
            <a:r>
              <a:rPr lang="en-US" sz="3600" dirty="0" smtClean="0"/>
              <a:t>formed when electrons travel back and forth between the nuclei of both atoms </a:t>
            </a:r>
          </a:p>
          <a:p>
            <a:r>
              <a:rPr lang="en-US" sz="3600" dirty="0" smtClean="0"/>
              <a:t>They are sharing electrons </a:t>
            </a:r>
          </a:p>
          <a:p>
            <a:r>
              <a:rPr lang="en-US" sz="3600" dirty="0" smtClean="0"/>
              <a:t>The structure that results when atoms are bonded together is called a molecule </a:t>
            </a:r>
          </a:p>
          <a:p>
            <a:r>
              <a:rPr lang="en-US" sz="3600" dirty="0" smtClean="0"/>
              <a:t>A molecule is the smallest unit of most compounds </a:t>
            </a:r>
            <a:endParaRPr lang="en-US" sz="3600" dirty="0" smtClean="0"/>
          </a:p>
          <a:p>
            <a:r>
              <a:rPr lang="en-US" sz="2800" dirty="0" smtClean="0">
                <a:hlinkClick r:id="rId2"/>
              </a:rPr>
              <a:t>Covalent Bonds Video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588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van der Waals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2603500"/>
            <a:ext cx="10789920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slight </a:t>
            </a:r>
            <a:r>
              <a:rPr lang="en-US" sz="3200" dirty="0" smtClean="0"/>
              <a:t>attractions that develop between oppositely charged regions of nearby molecules </a:t>
            </a:r>
            <a:endParaRPr lang="en-US" sz="3200" dirty="0"/>
          </a:p>
          <a:p>
            <a:r>
              <a:rPr lang="en-US" sz="3200" dirty="0" smtClean="0">
                <a:hlinkClick r:id="rId2"/>
              </a:rPr>
              <a:t>Gecko Explanation Video</a:t>
            </a:r>
            <a:endParaRPr lang="en-US" sz="3200" dirty="0" smtClean="0"/>
          </a:p>
          <a:p>
            <a:r>
              <a:rPr lang="en-US" sz="3200" dirty="0">
                <a:hlinkClick r:id="rId3"/>
              </a:rPr>
              <a:t>Gecko Inspired Materials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Atoms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4398264"/>
            <a:ext cx="4825158" cy="1621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endParaRPr lang="en-US" sz="2400" dirty="0" smtClean="0"/>
          </a:p>
          <a:p>
            <a:pPr lvl="1"/>
            <a:r>
              <a:rPr lang="en-US" sz="2000" dirty="0" smtClean="0"/>
              <a:t>H = 2 </a:t>
            </a:r>
          </a:p>
          <a:p>
            <a:pPr lvl="1"/>
            <a:r>
              <a:rPr lang="en-US" sz="2000" dirty="0" smtClean="0"/>
              <a:t>O = </a:t>
            </a:r>
            <a:r>
              <a:rPr lang="en-US" sz="2000" dirty="0" smtClean="0"/>
              <a:t>1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4398264"/>
            <a:ext cx="4825159" cy="162153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HNO</a:t>
            </a:r>
            <a:r>
              <a:rPr lang="en-US" sz="2400" baseline="-25000" dirty="0"/>
              <a:t>3</a:t>
            </a:r>
          </a:p>
          <a:p>
            <a:pPr lvl="1"/>
            <a:r>
              <a:rPr lang="en-US" sz="2000" dirty="0"/>
              <a:t>H = 1</a:t>
            </a:r>
          </a:p>
          <a:p>
            <a:pPr lvl="1"/>
            <a:r>
              <a:rPr lang="en-US" sz="2000" dirty="0"/>
              <a:t>N = 1 </a:t>
            </a:r>
          </a:p>
          <a:p>
            <a:pPr lvl="1"/>
            <a:r>
              <a:rPr lang="en-US" sz="2000" dirty="0"/>
              <a:t>O = 3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684" y="2559388"/>
            <a:ext cx="11878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subscript after the element symbol indicates the number of atoms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there are no subscripts, it means there is just 1 atom</a:t>
            </a:r>
          </a:p>
        </p:txBody>
      </p:sp>
    </p:spTree>
    <p:extLst>
      <p:ext uri="{BB962C8B-B14F-4D97-AF65-F5344CB8AC3E}">
        <p14:creationId xmlns:p14="http://schemas.microsoft.com/office/powerpoint/2010/main" val="13781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04230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Subscripts after parenthesis indicates the number of atoms groups</a:t>
            </a:r>
          </a:p>
          <a:p>
            <a:r>
              <a:rPr lang="en-US" sz="3200" dirty="0" smtClean="0"/>
              <a:t>Al(NO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3</a:t>
            </a:r>
          </a:p>
          <a:p>
            <a:pPr lvl="1"/>
            <a:r>
              <a:rPr lang="en-US" sz="2800" dirty="0" smtClean="0"/>
              <a:t>Al = 1</a:t>
            </a:r>
          </a:p>
          <a:p>
            <a:pPr lvl="1"/>
            <a:r>
              <a:rPr lang="en-US" sz="2800" dirty="0" smtClean="0"/>
              <a:t>N = 3</a:t>
            </a:r>
          </a:p>
          <a:p>
            <a:pPr lvl="1"/>
            <a:r>
              <a:rPr lang="en-US" sz="2800" dirty="0" smtClean="0"/>
              <a:t>O = 9</a:t>
            </a:r>
          </a:p>
        </p:txBody>
      </p:sp>
    </p:spTree>
    <p:extLst>
      <p:ext uri="{BB962C8B-B14F-4D97-AF65-F5344CB8AC3E}">
        <p14:creationId xmlns:p14="http://schemas.microsoft.com/office/powerpoint/2010/main" val="20654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H + 0 =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 </a:t>
            </a:r>
            <a:endParaRPr lang="en-US" sz="3200" baseline="-250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H +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O =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</a:p>
          <a:p>
            <a:endParaRPr lang="en-US" sz="3200" baseline="-25000" dirty="0"/>
          </a:p>
          <a:p>
            <a:r>
              <a:rPr lang="en-US" sz="3200" dirty="0" smtClean="0"/>
              <a:t>Mg +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Mg(NO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</a:p>
          <a:p>
            <a:r>
              <a:rPr lang="en-US" sz="3200" dirty="0" smtClean="0"/>
              <a:t>Mg +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Mg(NO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</a:p>
          <a:p>
            <a:endParaRPr lang="en-US" baseline="-25000" dirty="0"/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4474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1525</TotalTime>
  <Words>293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Compounds and Bonds</vt:lpstr>
      <vt:lpstr>Compounds</vt:lpstr>
      <vt:lpstr>Types of Bonds</vt:lpstr>
      <vt:lpstr>Ionic Bonds </vt:lpstr>
      <vt:lpstr>Covalent Bond</vt:lpstr>
      <vt:lpstr>  van der Waals Forces</vt:lpstr>
      <vt:lpstr>Counting Atoms </vt:lpstr>
      <vt:lpstr>PowerPoint Presentation</vt:lpstr>
      <vt:lpstr>Balancing Formulas</vt:lpstr>
      <vt:lpstr>Types of Elements</vt:lpstr>
      <vt:lpstr>Types of compounds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and Bonds</dc:title>
  <dc:creator>Jessica Callahan</dc:creator>
  <cp:lastModifiedBy>Lisa Bahe</cp:lastModifiedBy>
  <cp:revision>6</cp:revision>
  <cp:lastPrinted>2018-09-29T21:57:56Z</cp:lastPrinted>
  <dcterms:created xsi:type="dcterms:W3CDTF">2018-09-29T21:57:00Z</dcterms:created>
  <dcterms:modified xsi:type="dcterms:W3CDTF">2019-09-16T17:09:25Z</dcterms:modified>
</cp:coreProperties>
</file>